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59" r:id="rId5"/>
    <p:sldId id="360" r:id="rId6"/>
    <p:sldId id="361" r:id="rId7"/>
    <p:sldId id="364" r:id="rId8"/>
    <p:sldId id="362" r:id="rId9"/>
    <p:sldId id="363" r:id="rId10"/>
    <p:sldId id="366" r:id="rId11"/>
    <p:sldId id="367" r:id="rId12"/>
    <p:sldId id="365" r:id="rId13"/>
    <p:sldId id="368" r:id="rId14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Georgia" panose="02040502050405020303" pitchFamily="18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0F38D15E-F21E-FF4D-9667-793A0EAA47FD}">
          <p14:sldIdLst>
            <p14:sldId id="359"/>
            <p14:sldId id="360"/>
            <p14:sldId id="361"/>
            <p14:sldId id="364"/>
            <p14:sldId id="362"/>
            <p14:sldId id="363"/>
            <p14:sldId id="366"/>
            <p14:sldId id="367"/>
            <p14:sldId id="365"/>
            <p14:sldId id="3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drik Ahlberg" initials="FA" lastIdx="1" clrIdx="0">
    <p:extLst>
      <p:ext uri="{19B8F6BF-5375-455C-9EA6-DF929625EA0E}">
        <p15:presenceInfo xmlns:p15="http://schemas.microsoft.com/office/powerpoint/2012/main" userId="S::fredrik@youarehere.onmicrosoft.com::df8df4d8-bb18-43b1-bf7e-a6c6a616249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441"/>
    <a:srgbClr val="004A82"/>
    <a:srgbClr val="FFF2C9"/>
    <a:srgbClr val="B0D5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5FA9A1-7AF0-47E1-9345-F0CA7A31200B}" v="154" dt="2023-09-05T16:11:48.704"/>
    <p1510:client id="{96D8AF9D-10D3-4286-854C-50AAE8679A99}" v="14" dt="2023-09-20T06:16:00.851"/>
    <p1510:client id="{D21E3DB3-9E83-4132-B4A5-58210C9C220A}" v="40" dt="2023-09-12T13:03:12.894"/>
    <p1510:client id="{E5465B9C-20DC-41A7-A9FC-26FF8FF85B6E}" v="524" dt="2023-09-05T14:51:05.6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 Swing" userId="S::per@rarsormland.se::6b7e7f52-fea4-4755-936e-c868f8951b4b" providerId="AD" clId="Web-{E5465B9C-20DC-41A7-A9FC-26FF8FF85B6E}"/>
    <pc:docChg chg="modSld">
      <pc:chgData name="Per Swing" userId="S::per@rarsormland.se::6b7e7f52-fea4-4755-936e-c868f8951b4b" providerId="AD" clId="Web-{E5465B9C-20DC-41A7-A9FC-26FF8FF85B6E}" dt="2023-09-05T14:51:05.681" v="508"/>
      <pc:docMkLst>
        <pc:docMk/>
      </pc:docMkLst>
      <pc:sldChg chg="addSp modSp">
        <pc:chgData name="Per Swing" userId="S::per@rarsormland.se::6b7e7f52-fea4-4755-936e-c868f8951b4b" providerId="AD" clId="Web-{E5465B9C-20DC-41A7-A9FC-26FF8FF85B6E}" dt="2023-09-05T14:50:50.165" v="506" actId="1076"/>
        <pc:sldMkLst>
          <pc:docMk/>
          <pc:sldMk cId="161485601" sldId="359"/>
        </pc:sldMkLst>
        <pc:spChg chg="mod">
          <ac:chgData name="Per Swing" userId="S::per@rarsormland.se::6b7e7f52-fea4-4755-936e-c868f8951b4b" providerId="AD" clId="Web-{E5465B9C-20DC-41A7-A9FC-26FF8FF85B6E}" dt="2023-09-05T14:18:22.387" v="198" actId="20577"/>
          <ac:spMkLst>
            <pc:docMk/>
            <pc:sldMk cId="161485601" sldId="359"/>
            <ac:spMk id="5" creationId="{172CEEE7-A109-304D-736D-138E05A486D5}"/>
          </ac:spMkLst>
        </pc:spChg>
        <pc:spChg chg="mod">
          <ac:chgData name="Per Swing" userId="S::per@rarsormland.se::6b7e7f52-fea4-4755-936e-c868f8951b4b" providerId="AD" clId="Web-{E5465B9C-20DC-41A7-A9FC-26FF8FF85B6E}" dt="2023-09-05T14:35:54.121" v="375" actId="20577"/>
          <ac:spMkLst>
            <pc:docMk/>
            <pc:sldMk cId="161485601" sldId="359"/>
            <ac:spMk id="6" creationId="{DD90DC2C-C3E8-7FFA-16A9-F1FAC7DAEDC5}"/>
          </ac:spMkLst>
        </pc:spChg>
        <pc:picChg chg="add mod">
          <ac:chgData name="Per Swing" userId="S::per@rarsormland.se::6b7e7f52-fea4-4755-936e-c868f8951b4b" providerId="AD" clId="Web-{E5465B9C-20DC-41A7-A9FC-26FF8FF85B6E}" dt="2023-09-05T14:50:50.165" v="506" actId="1076"/>
          <ac:picMkLst>
            <pc:docMk/>
            <pc:sldMk cId="161485601" sldId="359"/>
            <ac:picMk id="3" creationId="{88BFBC18-BC71-9B74-64FE-53F8B1D78B37}"/>
          </ac:picMkLst>
        </pc:picChg>
      </pc:sldChg>
      <pc:sldChg chg="addSp delSp modSp">
        <pc:chgData name="Per Swing" userId="S::per@rarsormland.se::6b7e7f52-fea4-4755-936e-c868f8951b4b" providerId="AD" clId="Web-{E5465B9C-20DC-41A7-A9FC-26FF8FF85B6E}" dt="2023-09-05T14:51:00.899" v="507"/>
        <pc:sldMkLst>
          <pc:docMk/>
          <pc:sldMk cId="1877811884" sldId="360"/>
        </pc:sldMkLst>
        <pc:spChg chg="mod">
          <ac:chgData name="Per Swing" userId="S::per@rarsormland.se::6b7e7f52-fea4-4755-936e-c868f8951b4b" providerId="AD" clId="Web-{E5465B9C-20DC-41A7-A9FC-26FF8FF85B6E}" dt="2023-09-05T14:37:10.700" v="388" actId="20577"/>
          <ac:spMkLst>
            <pc:docMk/>
            <pc:sldMk cId="1877811884" sldId="360"/>
            <ac:spMk id="4" creationId="{8852BC85-168B-E779-DDA5-266A2F434B8E}"/>
          </ac:spMkLst>
        </pc:spChg>
        <pc:picChg chg="add del mod">
          <ac:chgData name="Per Swing" userId="S::per@rarsormland.se::6b7e7f52-fea4-4755-936e-c868f8951b4b" providerId="AD" clId="Web-{E5465B9C-20DC-41A7-A9FC-26FF8FF85B6E}" dt="2023-09-05T14:13:50.775" v="175"/>
          <ac:picMkLst>
            <pc:docMk/>
            <pc:sldMk cId="1877811884" sldId="360"/>
            <ac:picMk id="5" creationId="{40A38F82-1B60-B638-A6F0-4C6FC7A40323}"/>
          </ac:picMkLst>
        </pc:picChg>
        <pc:picChg chg="add mod">
          <ac:chgData name="Per Swing" userId="S::per@rarsormland.se::6b7e7f52-fea4-4755-936e-c868f8951b4b" providerId="AD" clId="Web-{E5465B9C-20DC-41A7-A9FC-26FF8FF85B6E}" dt="2023-09-05T14:37:26.216" v="390" actId="14100"/>
          <ac:picMkLst>
            <pc:docMk/>
            <pc:sldMk cId="1877811884" sldId="360"/>
            <ac:picMk id="6" creationId="{B3F8C1BF-FC81-F552-C444-2A084A2CB2AC}"/>
          </ac:picMkLst>
        </pc:picChg>
        <pc:picChg chg="add">
          <ac:chgData name="Per Swing" userId="S::per@rarsormland.se::6b7e7f52-fea4-4755-936e-c868f8951b4b" providerId="AD" clId="Web-{E5465B9C-20DC-41A7-A9FC-26FF8FF85B6E}" dt="2023-09-05T14:51:00.899" v="507"/>
          <ac:picMkLst>
            <pc:docMk/>
            <pc:sldMk cId="1877811884" sldId="360"/>
            <ac:picMk id="8" creationId="{40F15A0E-9C50-9B95-5EEB-EA728CD18E57}"/>
          </ac:picMkLst>
        </pc:picChg>
      </pc:sldChg>
      <pc:sldChg chg="addSp modSp">
        <pc:chgData name="Per Swing" userId="S::per@rarsormland.se::6b7e7f52-fea4-4755-936e-c868f8951b4b" providerId="AD" clId="Web-{E5465B9C-20DC-41A7-A9FC-26FF8FF85B6E}" dt="2023-09-05T14:51:05.681" v="508"/>
        <pc:sldMkLst>
          <pc:docMk/>
          <pc:sldMk cId="1657750131" sldId="361"/>
        </pc:sldMkLst>
        <pc:spChg chg="mod">
          <ac:chgData name="Per Swing" userId="S::per@rarsormland.se::6b7e7f52-fea4-4755-936e-c868f8951b4b" providerId="AD" clId="Web-{E5465B9C-20DC-41A7-A9FC-26FF8FF85B6E}" dt="2023-09-05T14:24:07.641" v="222" actId="20577"/>
          <ac:spMkLst>
            <pc:docMk/>
            <pc:sldMk cId="1657750131" sldId="361"/>
            <ac:spMk id="5" creationId="{6C52D117-E10A-FE05-CCBA-7EE3B682F69F}"/>
          </ac:spMkLst>
        </pc:spChg>
        <pc:spChg chg="mod">
          <ac:chgData name="Per Swing" userId="S::per@rarsormland.se::6b7e7f52-fea4-4755-936e-c868f8951b4b" providerId="AD" clId="Web-{E5465B9C-20DC-41A7-A9FC-26FF8FF85B6E}" dt="2023-09-05T14:49:15.305" v="501" actId="20577"/>
          <ac:spMkLst>
            <pc:docMk/>
            <pc:sldMk cId="1657750131" sldId="361"/>
            <ac:spMk id="6" creationId="{7DFE86F0-8D63-CB1D-44CA-68C3EE0EF102}"/>
          </ac:spMkLst>
        </pc:spChg>
        <pc:picChg chg="add">
          <ac:chgData name="Per Swing" userId="S::per@rarsormland.se::6b7e7f52-fea4-4755-936e-c868f8951b4b" providerId="AD" clId="Web-{E5465B9C-20DC-41A7-A9FC-26FF8FF85B6E}" dt="2023-09-05T14:51:05.681" v="508"/>
          <ac:picMkLst>
            <pc:docMk/>
            <pc:sldMk cId="1657750131" sldId="361"/>
            <ac:picMk id="4" creationId="{EF4F922E-C3DB-807E-CCC4-0A5F4D5D895F}"/>
          </ac:picMkLst>
        </pc:picChg>
      </pc:sldChg>
    </pc:docChg>
  </pc:docChgLst>
  <pc:docChgLst>
    <pc:chgData name="Per Swing" userId="S::per@rarsormland.se::6b7e7f52-fea4-4755-936e-c868f8951b4b" providerId="AD" clId="Web-{115FA9A1-7AF0-47E1-9345-F0CA7A31200B}"/>
    <pc:docChg chg="modSld">
      <pc:chgData name="Per Swing" userId="S::per@rarsormland.se::6b7e7f52-fea4-4755-936e-c868f8951b4b" providerId="AD" clId="Web-{115FA9A1-7AF0-47E1-9345-F0CA7A31200B}" dt="2023-09-05T16:11:48.704" v="148"/>
      <pc:docMkLst>
        <pc:docMk/>
      </pc:docMkLst>
      <pc:sldChg chg="addSp delSp modSp">
        <pc:chgData name="Per Swing" userId="S::per@rarsormland.se::6b7e7f52-fea4-4755-936e-c868f8951b4b" providerId="AD" clId="Web-{115FA9A1-7AF0-47E1-9345-F0CA7A31200B}" dt="2023-09-05T16:11:48.704" v="148"/>
        <pc:sldMkLst>
          <pc:docMk/>
          <pc:sldMk cId="161485601" sldId="359"/>
        </pc:sldMkLst>
        <pc:spChg chg="mod">
          <ac:chgData name="Per Swing" userId="S::per@rarsormland.se::6b7e7f52-fea4-4755-936e-c868f8951b4b" providerId="AD" clId="Web-{115FA9A1-7AF0-47E1-9345-F0CA7A31200B}" dt="2023-09-05T16:11:46.360" v="147" actId="20577"/>
          <ac:spMkLst>
            <pc:docMk/>
            <pc:sldMk cId="161485601" sldId="359"/>
            <ac:spMk id="5" creationId="{172CEEE7-A109-304D-736D-138E05A486D5}"/>
          </ac:spMkLst>
        </pc:spChg>
        <pc:spChg chg="mod">
          <ac:chgData name="Per Swing" userId="S::per@rarsormland.se::6b7e7f52-fea4-4755-936e-c868f8951b4b" providerId="AD" clId="Web-{115FA9A1-7AF0-47E1-9345-F0CA7A31200B}" dt="2023-09-05T16:11:40.298" v="138" actId="20577"/>
          <ac:spMkLst>
            <pc:docMk/>
            <pc:sldMk cId="161485601" sldId="359"/>
            <ac:spMk id="6" creationId="{DD90DC2C-C3E8-7FFA-16A9-F1FAC7DAEDC5}"/>
          </ac:spMkLst>
        </pc:spChg>
        <pc:picChg chg="add del">
          <ac:chgData name="Per Swing" userId="S::per@rarsormland.se::6b7e7f52-fea4-4755-936e-c868f8951b4b" providerId="AD" clId="Web-{115FA9A1-7AF0-47E1-9345-F0CA7A31200B}" dt="2023-09-05T16:11:48.704" v="148"/>
          <ac:picMkLst>
            <pc:docMk/>
            <pc:sldMk cId="161485601" sldId="359"/>
            <ac:picMk id="3" creationId="{88BFBC18-BC71-9B74-64FE-53F8B1D78B37}"/>
          </ac:picMkLst>
        </pc:picChg>
      </pc:sldChg>
      <pc:sldChg chg="delSp modSp">
        <pc:chgData name="Per Swing" userId="S::per@rarsormland.se::6b7e7f52-fea4-4755-936e-c868f8951b4b" providerId="AD" clId="Web-{115FA9A1-7AF0-47E1-9345-F0CA7A31200B}" dt="2023-09-05T16:10:22.734" v="8" actId="14100"/>
        <pc:sldMkLst>
          <pc:docMk/>
          <pc:sldMk cId="1877811884" sldId="360"/>
        </pc:sldMkLst>
        <pc:spChg chg="mod">
          <ac:chgData name="Per Swing" userId="S::per@rarsormland.se::6b7e7f52-fea4-4755-936e-c868f8951b4b" providerId="AD" clId="Web-{115FA9A1-7AF0-47E1-9345-F0CA7A31200B}" dt="2023-09-05T16:10:22.734" v="8" actId="14100"/>
          <ac:spMkLst>
            <pc:docMk/>
            <pc:sldMk cId="1877811884" sldId="360"/>
            <ac:spMk id="4" creationId="{8852BC85-168B-E779-DDA5-266A2F434B8E}"/>
          </ac:spMkLst>
        </pc:spChg>
        <pc:picChg chg="del">
          <ac:chgData name="Per Swing" userId="S::per@rarsormland.se::6b7e7f52-fea4-4755-936e-c868f8951b4b" providerId="AD" clId="Web-{115FA9A1-7AF0-47E1-9345-F0CA7A31200B}" dt="2023-09-05T16:10:14.171" v="6"/>
          <ac:picMkLst>
            <pc:docMk/>
            <pc:sldMk cId="1877811884" sldId="360"/>
            <ac:picMk id="6" creationId="{B3F8C1BF-FC81-F552-C444-2A084A2CB2AC}"/>
          </ac:picMkLst>
        </pc:picChg>
        <pc:picChg chg="del">
          <ac:chgData name="Per Swing" userId="S::per@rarsormland.se::6b7e7f52-fea4-4755-936e-c868f8951b4b" providerId="AD" clId="Web-{115FA9A1-7AF0-47E1-9345-F0CA7A31200B}" dt="2023-09-05T16:10:17.624" v="7"/>
          <ac:picMkLst>
            <pc:docMk/>
            <pc:sldMk cId="1877811884" sldId="360"/>
            <ac:picMk id="8" creationId="{40F15A0E-9C50-9B95-5EEB-EA728CD18E57}"/>
          </ac:picMkLst>
        </pc:picChg>
      </pc:sldChg>
      <pc:sldChg chg="delSp modSp">
        <pc:chgData name="Per Swing" userId="S::per@rarsormland.se::6b7e7f52-fea4-4755-936e-c868f8951b4b" providerId="AD" clId="Web-{115FA9A1-7AF0-47E1-9345-F0CA7A31200B}" dt="2023-09-05T16:09:59.671" v="2"/>
        <pc:sldMkLst>
          <pc:docMk/>
          <pc:sldMk cId="1657750131" sldId="361"/>
        </pc:sldMkLst>
        <pc:spChg chg="mod">
          <ac:chgData name="Per Swing" userId="S::per@rarsormland.se::6b7e7f52-fea4-4755-936e-c868f8951b4b" providerId="AD" clId="Web-{115FA9A1-7AF0-47E1-9345-F0CA7A31200B}" dt="2023-09-05T16:09:56.764" v="1" actId="20577"/>
          <ac:spMkLst>
            <pc:docMk/>
            <pc:sldMk cId="1657750131" sldId="361"/>
            <ac:spMk id="5" creationId="{6C52D117-E10A-FE05-CCBA-7EE3B682F69F}"/>
          </ac:spMkLst>
        </pc:spChg>
        <pc:spChg chg="mod">
          <ac:chgData name="Per Swing" userId="S::per@rarsormland.se::6b7e7f52-fea4-4755-936e-c868f8951b4b" providerId="AD" clId="Web-{115FA9A1-7AF0-47E1-9345-F0CA7A31200B}" dt="2023-09-05T16:09:53.045" v="0" actId="20577"/>
          <ac:spMkLst>
            <pc:docMk/>
            <pc:sldMk cId="1657750131" sldId="361"/>
            <ac:spMk id="6" creationId="{7DFE86F0-8D63-CB1D-44CA-68C3EE0EF102}"/>
          </ac:spMkLst>
        </pc:spChg>
        <pc:picChg chg="del">
          <ac:chgData name="Per Swing" userId="S::per@rarsormland.se::6b7e7f52-fea4-4755-936e-c868f8951b4b" providerId="AD" clId="Web-{115FA9A1-7AF0-47E1-9345-F0CA7A31200B}" dt="2023-09-05T16:09:59.671" v="2"/>
          <ac:picMkLst>
            <pc:docMk/>
            <pc:sldMk cId="1657750131" sldId="361"/>
            <ac:picMk id="4" creationId="{EF4F922E-C3DB-807E-CCC4-0A5F4D5D895F}"/>
          </ac:picMkLst>
        </pc:picChg>
      </pc:sldChg>
    </pc:docChg>
  </pc:docChgLst>
  <pc:docChgLst>
    <pc:chgData name="Lena Hallberg" userId="S::lena@rarsormland.se::7fe0c59e-41ea-482b-9602-f0dd1f9b75ac" providerId="AD" clId="Web-{96D8AF9D-10D3-4286-854C-50AAE8679A99}"/>
    <pc:docChg chg="modSld">
      <pc:chgData name="Lena Hallberg" userId="S::lena@rarsormland.se::7fe0c59e-41ea-482b-9602-f0dd1f9b75ac" providerId="AD" clId="Web-{96D8AF9D-10D3-4286-854C-50AAE8679A99}" dt="2023-09-20T06:16:00.851" v="13" actId="20577"/>
      <pc:docMkLst>
        <pc:docMk/>
      </pc:docMkLst>
      <pc:sldChg chg="modSp">
        <pc:chgData name="Lena Hallberg" userId="S::lena@rarsormland.se::7fe0c59e-41ea-482b-9602-f0dd1f9b75ac" providerId="AD" clId="Web-{96D8AF9D-10D3-4286-854C-50AAE8679A99}" dt="2023-09-20T06:16:00.851" v="13" actId="20577"/>
        <pc:sldMkLst>
          <pc:docMk/>
          <pc:sldMk cId="161485601" sldId="359"/>
        </pc:sldMkLst>
        <pc:spChg chg="mod">
          <ac:chgData name="Lena Hallberg" userId="S::lena@rarsormland.se::7fe0c59e-41ea-482b-9602-f0dd1f9b75ac" providerId="AD" clId="Web-{96D8AF9D-10D3-4286-854C-50AAE8679A99}" dt="2023-09-20T06:16:00.851" v="13" actId="20577"/>
          <ac:spMkLst>
            <pc:docMk/>
            <pc:sldMk cId="161485601" sldId="359"/>
            <ac:spMk id="5" creationId="{172CEEE7-A109-304D-736D-138E05A486D5}"/>
          </ac:spMkLst>
        </pc:spChg>
      </pc:sldChg>
    </pc:docChg>
  </pc:docChgLst>
  <pc:docChgLst>
    <pc:chgData clId="Web-{D21E3DB3-9E83-4132-B4A5-58210C9C220A}"/>
    <pc:docChg chg="addSld modSld modSection">
      <pc:chgData name="" userId="" providerId="" clId="Web-{D21E3DB3-9E83-4132-B4A5-58210C9C220A}" dt="2023-09-12T13:03:10.191" v="1"/>
      <pc:docMkLst>
        <pc:docMk/>
      </pc:docMkLst>
      <pc:sldChg chg="modSp">
        <pc:chgData name="" userId="" providerId="" clId="Web-{D21E3DB3-9E83-4132-B4A5-58210C9C220A}" dt="2023-09-12T13:00:40.365" v="0" actId="20577"/>
        <pc:sldMkLst>
          <pc:docMk/>
          <pc:sldMk cId="161485601" sldId="359"/>
        </pc:sldMkLst>
        <pc:spChg chg="mod">
          <ac:chgData name="" userId="" providerId="" clId="Web-{D21E3DB3-9E83-4132-B4A5-58210C9C220A}" dt="2023-09-12T13:00:40.365" v="0" actId="20577"/>
          <ac:spMkLst>
            <pc:docMk/>
            <pc:sldMk cId="161485601" sldId="359"/>
            <ac:spMk id="5" creationId="{172CEEE7-A109-304D-736D-138E05A486D5}"/>
          </ac:spMkLst>
        </pc:spChg>
      </pc:sldChg>
      <pc:sldChg chg="add replId">
        <pc:chgData name="" userId="" providerId="" clId="Web-{D21E3DB3-9E83-4132-B4A5-58210C9C220A}" dt="2023-09-12T13:03:10.191" v="1"/>
        <pc:sldMkLst>
          <pc:docMk/>
          <pc:sldMk cId="3074832647" sldId="367"/>
        </pc:sldMkLst>
      </pc:sldChg>
    </pc:docChg>
  </pc:docChgLst>
  <pc:docChgLst>
    <pc:chgData name="Lena Hallberg" userId="S::lena@rarsormland.se::7fe0c59e-41ea-482b-9602-f0dd1f9b75ac" providerId="AD" clId="Web-{D21E3DB3-9E83-4132-B4A5-58210C9C220A}"/>
    <pc:docChg chg="addSld modSld modSection">
      <pc:chgData name="Lena Hallberg" userId="S::lena@rarsormland.se::7fe0c59e-41ea-482b-9602-f0dd1f9b75ac" providerId="AD" clId="Web-{D21E3DB3-9E83-4132-B4A5-58210C9C220A}" dt="2023-09-12T13:03:12.894" v="36"/>
      <pc:docMkLst>
        <pc:docMk/>
      </pc:docMkLst>
      <pc:sldChg chg="modSp">
        <pc:chgData name="Lena Hallberg" userId="S::lena@rarsormland.se::7fe0c59e-41ea-482b-9602-f0dd1f9b75ac" providerId="AD" clId="Web-{D21E3DB3-9E83-4132-B4A5-58210C9C220A}" dt="2023-09-12T13:01:29.928" v="22" actId="20577"/>
        <pc:sldMkLst>
          <pc:docMk/>
          <pc:sldMk cId="161485601" sldId="359"/>
        </pc:sldMkLst>
        <pc:spChg chg="mod">
          <ac:chgData name="Lena Hallberg" userId="S::lena@rarsormland.se::7fe0c59e-41ea-482b-9602-f0dd1f9b75ac" providerId="AD" clId="Web-{D21E3DB3-9E83-4132-B4A5-58210C9C220A}" dt="2023-09-12T13:01:29.928" v="22" actId="20577"/>
          <ac:spMkLst>
            <pc:docMk/>
            <pc:sldMk cId="161485601" sldId="359"/>
            <ac:spMk id="5" creationId="{172CEEE7-A109-304D-736D-138E05A486D5}"/>
          </ac:spMkLst>
        </pc:spChg>
      </pc:sldChg>
      <pc:sldChg chg="modSp add replId">
        <pc:chgData name="Lena Hallberg" userId="S::lena@rarsormland.se::7fe0c59e-41ea-482b-9602-f0dd1f9b75ac" providerId="AD" clId="Web-{D21E3DB3-9E83-4132-B4A5-58210C9C220A}" dt="2023-09-12T13:02:20.726" v="34" actId="20577"/>
        <pc:sldMkLst>
          <pc:docMk/>
          <pc:sldMk cId="3712711191" sldId="362"/>
        </pc:sldMkLst>
        <pc:spChg chg="mod">
          <ac:chgData name="Lena Hallberg" userId="S::lena@rarsormland.se::7fe0c59e-41ea-482b-9602-f0dd1f9b75ac" providerId="AD" clId="Web-{D21E3DB3-9E83-4132-B4A5-58210C9C220A}" dt="2023-09-12T13:02:20.726" v="34" actId="20577"/>
          <ac:spMkLst>
            <pc:docMk/>
            <pc:sldMk cId="3712711191" sldId="362"/>
            <ac:spMk id="5" creationId="{172CEEE7-A109-304D-736D-138E05A486D5}"/>
          </ac:spMkLst>
        </pc:spChg>
      </pc:sldChg>
      <pc:sldChg chg="add replId">
        <pc:chgData name="Lena Hallberg" userId="S::lena@rarsormland.se::7fe0c59e-41ea-482b-9602-f0dd1f9b75ac" providerId="AD" clId="Web-{D21E3DB3-9E83-4132-B4A5-58210C9C220A}" dt="2023-09-12T13:01:57.601" v="24"/>
        <pc:sldMkLst>
          <pc:docMk/>
          <pc:sldMk cId="2191982129" sldId="363"/>
        </pc:sldMkLst>
      </pc:sldChg>
      <pc:sldChg chg="add replId">
        <pc:chgData name="Lena Hallberg" userId="S::lena@rarsormland.se::7fe0c59e-41ea-482b-9602-f0dd1f9b75ac" providerId="AD" clId="Web-{D21E3DB3-9E83-4132-B4A5-58210C9C220A}" dt="2023-09-12T13:02:02.397" v="25"/>
        <pc:sldMkLst>
          <pc:docMk/>
          <pc:sldMk cId="2424879897" sldId="364"/>
        </pc:sldMkLst>
      </pc:sldChg>
      <pc:sldChg chg="add replId">
        <pc:chgData name="Lena Hallberg" userId="S::lena@rarsormland.se::7fe0c59e-41ea-482b-9602-f0dd1f9b75ac" providerId="AD" clId="Web-{D21E3DB3-9E83-4132-B4A5-58210C9C220A}" dt="2023-09-12T13:02:09.726" v="26"/>
        <pc:sldMkLst>
          <pc:docMk/>
          <pc:sldMk cId="4150993567" sldId="365"/>
        </pc:sldMkLst>
      </pc:sldChg>
      <pc:sldChg chg="add replId">
        <pc:chgData name="Lena Hallberg" userId="S::lena@rarsormland.se::7fe0c59e-41ea-482b-9602-f0dd1f9b75ac" providerId="AD" clId="Web-{D21E3DB3-9E83-4132-B4A5-58210C9C220A}" dt="2023-09-12T13:02:42.398" v="35"/>
        <pc:sldMkLst>
          <pc:docMk/>
          <pc:sldMk cId="3148551007" sldId="366"/>
        </pc:sldMkLst>
      </pc:sldChg>
      <pc:sldChg chg="add replId">
        <pc:chgData name="Lena Hallberg" userId="S::lena@rarsormland.se::7fe0c59e-41ea-482b-9602-f0dd1f9b75ac" providerId="AD" clId="Web-{D21E3DB3-9E83-4132-B4A5-58210C9C220A}" dt="2023-09-12T13:03:12.894" v="36"/>
        <pc:sldMkLst>
          <pc:docMk/>
          <pc:sldMk cId="822529745" sldId="368"/>
        </pc:sldMkLst>
      </pc:sldChg>
    </pc:docChg>
  </pc:docChgLst>
  <pc:docChgLst>
    <pc:chgData name="Nils Perers" userId="13ae7f1f-533b-42ec-b91b-e66559248a49" providerId="ADAL" clId="{3C795AF4-2602-4DAA-97D8-2BF5682692F5}"/>
    <pc:docChg chg="undo custSel modSld">
      <pc:chgData name="Nils Perers" userId="13ae7f1f-533b-42ec-b91b-e66559248a49" providerId="ADAL" clId="{3C795AF4-2602-4DAA-97D8-2BF5682692F5}" dt="2022-09-28T13:02:53.240" v="7" actId="20577"/>
      <pc:docMkLst>
        <pc:docMk/>
      </pc:docMkLst>
      <pc:sldChg chg="modSp mod">
        <pc:chgData name="Nils Perers" userId="13ae7f1f-533b-42ec-b91b-e66559248a49" providerId="ADAL" clId="{3C795AF4-2602-4DAA-97D8-2BF5682692F5}" dt="2022-09-28T13:02:53.240" v="7" actId="20577"/>
        <pc:sldMkLst>
          <pc:docMk/>
          <pc:sldMk cId="161485601" sldId="359"/>
        </pc:sldMkLst>
        <pc:spChg chg="mod">
          <ac:chgData name="Nils Perers" userId="13ae7f1f-533b-42ec-b91b-e66559248a49" providerId="ADAL" clId="{3C795AF4-2602-4DAA-97D8-2BF5682692F5}" dt="2022-09-28T13:02:53.240" v="7" actId="20577"/>
          <ac:spMkLst>
            <pc:docMk/>
            <pc:sldMk cId="161485601" sldId="359"/>
            <ac:spMk id="6" creationId="{DD90DC2C-C3E8-7FFA-16A9-F1FAC7DAEDC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A5688923-E055-D9E8-B48F-CB5C6B66B2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E51C832-8C6C-A3B6-D404-F87CE8CEEA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B8C4C-C2A8-4CCD-9591-E12FED02600B}" type="datetimeFigureOut">
              <a:rPr lang="sv-SE" smtClean="0"/>
              <a:t>2023-09-19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9349162-1856-F912-B204-CA23AC0E60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C8F6C9B-55CF-464F-B05A-5C4A81E66E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F90AC-3BEC-49FF-A5B9-29E68ECF69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7214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3EE61-7F09-2847-8DB4-A70DEBD6FAB0}" type="datetimeFigureOut">
              <a:rPr lang="sv-SE" smtClean="0"/>
              <a:t>2023-09-19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FFBCE-F077-D048-82A0-806716B8B7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1289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Rö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">
            <a:extLst>
              <a:ext uri="{FF2B5EF4-FFF2-40B4-BE49-F238E27FC236}">
                <a16:creationId xmlns:a16="http://schemas.microsoft.com/office/drawing/2014/main" id="{F9CB4368-BFAE-7FA0-9207-744AFF6636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Repslagaregatan 19 • 611 32 Nyköping • 073-868 04 33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AD9A44A-B9D6-AE8A-8CA3-88305DE3D5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6BCDE0-5F4D-7546-9DCD-CF98CE8A5EA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rubrik">
            <a:extLst>
              <a:ext uri="{FF2B5EF4-FFF2-40B4-BE49-F238E27FC236}">
                <a16:creationId xmlns:a16="http://schemas.microsoft.com/office/drawing/2014/main" id="{6CA08292-26FE-9534-F049-C4C62BBEFA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620713"/>
            <a:ext cx="10585450" cy="11985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sv-SE"/>
              <a:t>Rubrik</a:t>
            </a:r>
            <a:br>
              <a:rPr lang="sv-SE"/>
            </a:br>
            <a:r>
              <a:rPr lang="sv-SE"/>
              <a:t>underrubrik</a:t>
            </a:r>
          </a:p>
        </p:txBody>
      </p:sp>
      <p:sp>
        <p:nvSpPr>
          <p:cNvPr id="13" name="Platshållare för text">
            <a:extLst>
              <a:ext uri="{FF2B5EF4-FFF2-40B4-BE49-F238E27FC236}">
                <a16:creationId xmlns:a16="http://schemas.microsoft.com/office/drawing/2014/main" id="{E152E44E-1E71-7630-05D1-6B69A8D6A9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3275" y="1974019"/>
            <a:ext cx="10585450" cy="40553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2260"/>
              </a:lnSpc>
              <a:buNone/>
              <a:defRPr sz="1600" b="0"/>
            </a:lvl1pPr>
            <a:lvl2pPr algn="ctr">
              <a:lnSpc>
                <a:spcPts val="2260"/>
              </a:lnSpc>
              <a:defRPr sz="1600" b="0"/>
            </a:lvl2pPr>
            <a:lvl3pPr algn="ctr">
              <a:lnSpc>
                <a:spcPts val="2260"/>
              </a:lnSpc>
              <a:defRPr sz="1600" b="0"/>
            </a:lvl3pPr>
            <a:lvl4pPr algn="ctr">
              <a:lnSpc>
                <a:spcPts val="2260"/>
              </a:lnSpc>
              <a:defRPr sz="1600" b="0"/>
            </a:lvl4pPr>
            <a:lvl5pPr algn="ctr">
              <a:lnSpc>
                <a:spcPts val="2260"/>
              </a:lnSpc>
              <a:defRPr sz="1600" b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9248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Grö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">
            <a:extLst>
              <a:ext uri="{FF2B5EF4-FFF2-40B4-BE49-F238E27FC236}">
                <a16:creationId xmlns:a16="http://schemas.microsoft.com/office/drawing/2014/main" id="{F9CB4368-BFAE-7FA0-9207-744AFF6636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Repslagaregatan 19 • 611 32 Nyköping • 073-868 04 33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AD9A44A-B9D6-AE8A-8CA3-88305DE3D5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6BCDE0-5F4D-7546-9DCD-CF98CE8A5EA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rubrik">
            <a:extLst>
              <a:ext uri="{FF2B5EF4-FFF2-40B4-BE49-F238E27FC236}">
                <a16:creationId xmlns:a16="http://schemas.microsoft.com/office/drawing/2014/main" id="{14D3B75F-99B3-1E0F-0A8C-BC2FC7F279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620713"/>
            <a:ext cx="10585450" cy="11985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sv-SE"/>
              <a:t>Rubrik</a:t>
            </a:r>
            <a:br>
              <a:rPr lang="sv-SE"/>
            </a:br>
            <a:r>
              <a:rPr lang="sv-SE"/>
              <a:t>underrubrik</a:t>
            </a:r>
          </a:p>
        </p:txBody>
      </p:sp>
      <p:sp>
        <p:nvSpPr>
          <p:cNvPr id="12" name="Platshållare för text">
            <a:extLst>
              <a:ext uri="{FF2B5EF4-FFF2-40B4-BE49-F238E27FC236}">
                <a16:creationId xmlns:a16="http://schemas.microsoft.com/office/drawing/2014/main" id="{B1913E9E-F0D6-5FFA-446F-13E622E635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3275" y="1974019"/>
            <a:ext cx="10585450" cy="40553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2260"/>
              </a:lnSpc>
              <a:buNone/>
              <a:defRPr sz="1600" b="0"/>
            </a:lvl1pPr>
            <a:lvl2pPr algn="ctr">
              <a:lnSpc>
                <a:spcPts val="2260"/>
              </a:lnSpc>
              <a:defRPr sz="1600" b="0"/>
            </a:lvl2pPr>
            <a:lvl3pPr algn="ctr">
              <a:lnSpc>
                <a:spcPts val="2260"/>
              </a:lnSpc>
              <a:defRPr sz="1600" b="0"/>
            </a:lvl3pPr>
            <a:lvl4pPr algn="ctr">
              <a:lnSpc>
                <a:spcPts val="2260"/>
              </a:lnSpc>
              <a:defRPr sz="1600" b="0"/>
            </a:lvl4pPr>
            <a:lvl5pPr algn="ctr">
              <a:lnSpc>
                <a:spcPts val="2260"/>
              </a:lnSpc>
              <a:defRPr sz="1600" b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5491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">
            <a:extLst>
              <a:ext uri="{FF2B5EF4-FFF2-40B4-BE49-F238E27FC236}">
                <a16:creationId xmlns:a16="http://schemas.microsoft.com/office/drawing/2014/main" id="{F9CB4368-BFAE-7FA0-9207-744AFF6636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Repslagaregatan 19 • 611 32 Nyköping • 073-868 04 33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AD9A44A-B9D6-AE8A-8CA3-88305DE3D5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6BCDE0-5F4D-7546-9DCD-CF98CE8A5EA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rubrik">
            <a:extLst>
              <a:ext uri="{FF2B5EF4-FFF2-40B4-BE49-F238E27FC236}">
                <a16:creationId xmlns:a16="http://schemas.microsoft.com/office/drawing/2014/main" id="{C00523D4-F4B5-98D9-B8E6-9C6600A7DF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620713"/>
            <a:ext cx="10585450" cy="11985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sv-SE"/>
              <a:t>Rubrik</a:t>
            </a:r>
            <a:br>
              <a:rPr lang="sv-SE"/>
            </a:br>
            <a:r>
              <a:rPr lang="sv-SE"/>
              <a:t>underrubrik</a:t>
            </a:r>
          </a:p>
        </p:txBody>
      </p:sp>
      <p:sp>
        <p:nvSpPr>
          <p:cNvPr id="10" name="Platshållare för text">
            <a:extLst>
              <a:ext uri="{FF2B5EF4-FFF2-40B4-BE49-F238E27FC236}">
                <a16:creationId xmlns:a16="http://schemas.microsoft.com/office/drawing/2014/main" id="{9BC61FD5-68D1-83AF-0CE5-5014A03B76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3275" y="1974019"/>
            <a:ext cx="10585450" cy="40553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2260"/>
              </a:lnSpc>
              <a:buNone/>
              <a:defRPr sz="1600" b="0"/>
            </a:lvl1pPr>
            <a:lvl2pPr algn="ctr">
              <a:lnSpc>
                <a:spcPts val="2260"/>
              </a:lnSpc>
              <a:defRPr sz="1600" b="0"/>
            </a:lvl2pPr>
            <a:lvl3pPr algn="ctr">
              <a:lnSpc>
                <a:spcPts val="2260"/>
              </a:lnSpc>
              <a:defRPr sz="1600" b="0"/>
            </a:lvl3pPr>
            <a:lvl4pPr algn="ctr">
              <a:lnSpc>
                <a:spcPts val="2260"/>
              </a:lnSpc>
              <a:defRPr sz="1600" b="0"/>
            </a:lvl4pPr>
            <a:lvl5pPr algn="ctr">
              <a:lnSpc>
                <a:spcPts val="2260"/>
              </a:lnSpc>
              <a:defRPr sz="1600" b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8828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">
            <a:extLst>
              <a:ext uri="{FF2B5EF4-FFF2-40B4-BE49-F238E27FC236}">
                <a16:creationId xmlns:a16="http://schemas.microsoft.com/office/drawing/2014/main" id="{F9CB4368-BFAE-7FA0-9207-744AFF6636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Repslagaregatan 19 • 611 32 Nyköping • 073-868 04 33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AD9A44A-B9D6-AE8A-8CA3-88305DE3D5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6BCDE0-5F4D-7546-9DCD-CF98CE8A5EA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rubrik">
            <a:extLst>
              <a:ext uri="{FF2B5EF4-FFF2-40B4-BE49-F238E27FC236}">
                <a16:creationId xmlns:a16="http://schemas.microsoft.com/office/drawing/2014/main" id="{CAD110DF-0F76-3A17-3EA6-BD0DD7E489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620714"/>
            <a:ext cx="10585450" cy="11223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sv-SE"/>
              <a:t>Rubrik</a:t>
            </a:r>
          </a:p>
        </p:txBody>
      </p:sp>
      <p:sp>
        <p:nvSpPr>
          <p:cNvPr id="11" name="Platshållare för text">
            <a:extLst>
              <a:ext uri="{FF2B5EF4-FFF2-40B4-BE49-F238E27FC236}">
                <a16:creationId xmlns:a16="http://schemas.microsoft.com/office/drawing/2014/main" id="{54D2E885-2BFA-E981-FB83-3D4418F3F5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3276" y="2062162"/>
            <a:ext cx="5112000" cy="3859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2260"/>
              </a:lnSpc>
              <a:buNone/>
              <a:defRPr sz="1600" b="0"/>
            </a:lvl1pPr>
            <a:lvl2pPr algn="ctr">
              <a:lnSpc>
                <a:spcPts val="2260"/>
              </a:lnSpc>
              <a:defRPr sz="1600" b="0"/>
            </a:lvl2pPr>
            <a:lvl3pPr algn="ctr">
              <a:lnSpc>
                <a:spcPts val="2260"/>
              </a:lnSpc>
              <a:defRPr sz="1600" b="0"/>
            </a:lvl3pPr>
            <a:lvl4pPr algn="ctr">
              <a:lnSpc>
                <a:spcPts val="2260"/>
              </a:lnSpc>
              <a:defRPr sz="1600" b="0"/>
            </a:lvl4pPr>
            <a:lvl5pPr algn="ctr">
              <a:lnSpc>
                <a:spcPts val="2260"/>
              </a:lnSpc>
              <a:defRPr sz="1600" b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8780CE38-C221-8799-B0C7-1E53E624723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6726" y="2062162"/>
            <a:ext cx="5112000" cy="3859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411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dfot">
            <a:extLst>
              <a:ext uri="{FF2B5EF4-FFF2-40B4-BE49-F238E27FC236}">
                <a16:creationId xmlns:a16="http://schemas.microsoft.com/office/drawing/2014/main" id="{F9CB4368-BFAE-7FA0-9207-744AFF6636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Repslagaregatan 19 • 611 32 Nyköping • 073-868 04 33</a:t>
            </a:r>
          </a:p>
        </p:txBody>
      </p:sp>
      <p:sp>
        <p:nvSpPr>
          <p:cNvPr id="4" name="Bildnummer">
            <a:extLst>
              <a:ext uri="{FF2B5EF4-FFF2-40B4-BE49-F238E27FC236}">
                <a16:creationId xmlns:a16="http://schemas.microsoft.com/office/drawing/2014/main" id="{BAD9A44A-B9D6-AE8A-8CA3-88305DE3D5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6BCDE0-5F4D-7546-9DCD-CF98CE8A5EA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rubrik">
            <a:extLst>
              <a:ext uri="{FF2B5EF4-FFF2-40B4-BE49-F238E27FC236}">
                <a16:creationId xmlns:a16="http://schemas.microsoft.com/office/drawing/2014/main" id="{EDEDC312-F670-EE21-D8EE-96EF8C9BC1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620714"/>
            <a:ext cx="10585450" cy="11223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sv-SE"/>
              <a:t>Rubrik</a:t>
            </a:r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94F8CB59-DD07-77FD-A90B-69F012E4355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3275" y="2062162"/>
            <a:ext cx="5112000" cy="3859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  <a:p>
            <a:endParaRPr lang="sv-SE"/>
          </a:p>
        </p:txBody>
      </p:sp>
      <p:sp>
        <p:nvSpPr>
          <p:cNvPr id="13" name="Platshållare för text">
            <a:extLst>
              <a:ext uri="{FF2B5EF4-FFF2-40B4-BE49-F238E27FC236}">
                <a16:creationId xmlns:a16="http://schemas.microsoft.com/office/drawing/2014/main" id="{4F614B6D-738C-371C-5843-33339575F5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6725" y="2062162"/>
            <a:ext cx="5112000" cy="3859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2260"/>
              </a:lnSpc>
              <a:buNone/>
              <a:defRPr sz="1600" b="0"/>
            </a:lvl1pPr>
            <a:lvl2pPr algn="ctr">
              <a:lnSpc>
                <a:spcPts val="2260"/>
              </a:lnSpc>
              <a:defRPr sz="1600" b="0"/>
            </a:lvl2pPr>
            <a:lvl3pPr algn="ctr">
              <a:lnSpc>
                <a:spcPts val="2260"/>
              </a:lnSpc>
              <a:defRPr sz="1600" b="0"/>
            </a:lvl3pPr>
            <a:lvl4pPr algn="ctr">
              <a:lnSpc>
                <a:spcPts val="2260"/>
              </a:lnSpc>
              <a:defRPr sz="1600" b="0"/>
            </a:lvl4pPr>
            <a:lvl5pPr algn="ctr">
              <a:lnSpc>
                <a:spcPts val="2260"/>
              </a:lnSpc>
              <a:defRPr sz="1600" b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5823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dfot">
            <a:extLst>
              <a:ext uri="{FF2B5EF4-FFF2-40B4-BE49-F238E27FC236}">
                <a16:creationId xmlns:a16="http://schemas.microsoft.com/office/drawing/2014/main" id="{F9CB4368-BFAE-7FA0-9207-744AFF6636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Repslagaregatan 19 • 611 32 Nyköping • 073-868 04 33</a:t>
            </a:r>
          </a:p>
        </p:txBody>
      </p:sp>
      <p:sp>
        <p:nvSpPr>
          <p:cNvPr id="4" name="Bildnummer">
            <a:extLst>
              <a:ext uri="{FF2B5EF4-FFF2-40B4-BE49-F238E27FC236}">
                <a16:creationId xmlns:a16="http://schemas.microsoft.com/office/drawing/2014/main" id="{BAD9A44A-B9D6-AE8A-8CA3-88305DE3D5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6BCDE0-5F4D-7546-9DCD-CF98CE8A5EA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Bild">
            <a:extLst>
              <a:ext uri="{FF2B5EF4-FFF2-40B4-BE49-F238E27FC236}">
                <a16:creationId xmlns:a16="http://schemas.microsoft.com/office/drawing/2014/main" id="{9D3B7EF6-B6F5-DCD0-EC54-EF9C77D4CF5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3275" y="620714"/>
            <a:ext cx="10585450" cy="5300624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908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nnerbakgrund">
            <a:extLst>
              <a:ext uri="{FF2B5EF4-FFF2-40B4-BE49-F238E27FC236}">
                <a16:creationId xmlns:a16="http://schemas.microsoft.com/office/drawing/2014/main" id="{48DFF70C-5661-492A-1213-20439E2611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201525"/>
            <a:ext cx="12192000" cy="656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Adress">
            <a:extLst>
              <a:ext uri="{FF2B5EF4-FFF2-40B4-BE49-F238E27FC236}">
                <a16:creationId xmlns:a16="http://schemas.microsoft.com/office/drawing/2014/main" id="{C36FC256-C463-394E-8409-39A3652E56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>
            <a:off x="3200401" y="6346638"/>
            <a:ext cx="5641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Repslagaregatan 19 • 611 32 Nyköping • 073-868 04 33</a:t>
            </a:r>
          </a:p>
        </p:txBody>
      </p:sp>
      <p:sp>
        <p:nvSpPr>
          <p:cNvPr id="9" name="Bladnummer">
            <a:extLst>
              <a:ext uri="{FF2B5EF4-FFF2-40B4-BE49-F238E27FC236}">
                <a16:creationId xmlns:a16="http://schemas.microsoft.com/office/drawing/2014/main" id="{8E2CA55E-461A-ED4E-9815-CFC095C82D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8991600" y="63466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6BCDE0-5F4D-7546-9DCD-CF98CE8A5EAE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RAR Logga">
            <a:extLst>
              <a:ext uri="{FF2B5EF4-FFF2-40B4-BE49-F238E27FC236}">
                <a16:creationId xmlns:a16="http://schemas.microsoft.com/office/drawing/2014/main" id="{5F348377-9C77-9F4B-94A2-7E9D2DC9EC0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6347199"/>
            <a:ext cx="2598942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6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82" r:id="rId4"/>
    <p:sldLayoutId id="2147483683" r:id="rId5"/>
    <p:sldLayoutId id="2147483684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3861" userDrawn="1">
          <p15:clr>
            <a:srgbClr val="F26B43"/>
          </p15:clr>
        </p15:guide>
        <p15:guide id="5" pos="506" userDrawn="1">
          <p15:clr>
            <a:srgbClr val="F26B43"/>
          </p15:clr>
        </p15:guide>
        <p15:guide id="6" pos="71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B5665648-4009-0663-7680-A473E633BE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6BCDE0-5F4D-7546-9DCD-CF98CE8A5EAE}" type="slidenum">
              <a:rPr lang="sv-SE" smtClean="0"/>
              <a:pPr/>
              <a:t>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172CEEE7-A109-304D-736D-138E05A48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>
            <a:normAutofit/>
          </a:bodyPr>
          <a:lstStyle/>
          <a:p>
            <a:endParaRPr lang="sv-SE" sz="2700" dirty="0">
              <a:latin typeface="Georgia"/>
            </a:endParaRP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DD90DC2C-C3E8-7FFA-16A9-F1FAC7DAED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lIns="91440" tIns="45720" rIns="91440" bIns="45720" anchor="t">
            <a:noAutofit/>
          </a:bodyPr>
          <a:lstStyle/>
          <a:p>
            <a:endParaRPr lang="sv-SE" sz="2000" dirty="0">
              <a:latin typeface="Arial"/>
              <a:cs typeface="Arial"/>
            </a:endParaRPr>
          </a:p>
          <a:p>
            <a:endParaRPr lang="sv-SE" sz="1900">
              <a:solidFill>
                <a:srgbClr val="666666"/>
              </a:solidFill>
            </a:endParaRPr>
          </a:p>
          <a:p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85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C65EF1D8-08F5-1282-7904-A8099B3C27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6BCDE0-5F4D-7546-9DCD-CF98CE8A5EAE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6C52D117-E10A-FE05-CCBA-7EE3B682F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>
            <a:normAutofit/>
          </a:bodyPr>
          <a:lstStyle/>
          <a:p>
            <a:endParaRPr lang="sv-SE" sz="2700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DFE86F0-8D63-CB1D-44CA-68C3EE0EF1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lIns="91440" tIns="45720" rIns="91440" bIns="45720" anchor="t">
            <a:normAutofit/>
          </a:bodyPr>
          <a:lstStyle/>
          <a:p>
            <a:pPr algn="l"/>
            <a:endParaRPr lang="sv-SE" sz="1900" dirty="0"/>
          </a:p>
          <a:p>
            <a:pPr marL="285750" indent="-285750" algn="l">
              <a:buChar char="•"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529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9920D75D-FBF8-6B8A-687B-BFD3C2B05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6BCDE0-5F4D-7546-9DCD-CF98CE8A5EAE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48E8F89-BACC-11C9-57B5-1DEE010D1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852BC85-168B-E779-DDA5-266A2F434B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3275" y="1974019"/>
            <a:ext cx="10585450" cy="4055306"/>
          </a:xfrm>
        </p:spPr>
        <p:txBody>
          <a:bodyPr lIns="91440" tIns="45720" rIns="91440" bIns="45720" anchor="t">
            <a:normAutofit/>
          </a:bodyPr>
          <a:lstStyle/>
          <a:p>
            <a:pPr algn="l"/>
            <a:endParaRPr lang="sv-SE" sz="1900" dirty="0"/>
          </a:p>
        </p:txBody>
      </p:sp>
    </p:spTree>
    <p:extLst>
      <p:ext uri="{BB962C8B-B14F-4D97-AF65-F5344CB8AC3E}">
        <p14:creationId xmlns:p14="http://schemas.microsoft.com/office/powerpoint/2010/main" val="1877811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C65EF1D8-08F5-1282-7904-A8099B3C27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6BCDE0-5F4D-7546-9DCD-CF98CE8A5EAE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6C52D117-E10A-FE05-CCBA-7EE3B682F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>
            <a:normAutofit/>
          </a:bodyPr>
          <a:lstStyle/>
          <a:p>
            <a:endParaRPr lang="sv-SE" sz="2700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DFE86F0-8D63-CB1D-44CA-68C3EE0EF1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lIns="91440" tIns="45720" rIns="91440" bIns="45720" anchor="t">
            <a:normAutofit/>
          </a:bodyPr>
          <a:lstStyle/>
          <a:p>
            <a:pPr algn="l"/>
            <a:endParaRPr lang="sv-SE" sz="1900" dirty="0"/>
          </a:p>
          <a:p>
            <a:pPr marL="285750" indent="-285750" algn="l">
              <a:buChar char="•"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7750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9920D75D-FBF8-6B8A-687B-BFD3C2B05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6BCDE0-5F4D-7546-9DCD-CF98CE8A5EAE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48E8F89-BACC-11C9-57B5-1DEE010D1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852BC85-168B-E779-DDA5-266A2F434B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3275" y="1974019"/>
            <a:ext cx="10585450" cy="4055306"/>
          </a:xfrm>
        </p:spPr>
        <p:txBody>
          <a:bodyPr lIns="91440" tIns="45720" rIns="91440" bIns="45720" anchor="t">
            <a:normAutofit/>
          </a:bodyPr>
          <a:lstStyle/>
          <a:p>
            <a:pPr algn="l"/>
            <a:endParaRPr lang="sv-SE" sz="1900" dirty="0"/>
          </a:p>
        </p:txBody>
      </p:sp>
    </p:spTree>
    <p:extLst>
      <p:ext uri="{BB962C8B-B14F-4D97-AF65-F5344CB8AC3E}">
        <p14:creationId xmlns:p14="http://schemas.microsoft.com/office/powerpoint/2010/main" val="242487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B5665648-4009-0663-7680-A473E633BE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6BCDE0-5F4D-7546-9DCD-CF98CE8A5EAE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172CEEE7-A109-304D-736D-138E05A48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>
            <a:normAutofit/>
          </a:bodyPr>
          <a:lstStyle/>
          <a:p>
            <a:endParaRPr lang="sv-SE" sz="2700" dirty="0">
              <a:latin typeface="Georgia"/>
            </a:endParaRP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DD90DC2C-C3E8-7FFA-16A9-F1FAC7DAED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lIns="91440" tIns="45720" rIns="91440" bIns="45720" anchor="t">
            <a:noAutofit/>
          </a:bodyPr>
          <a:lstStyle/>
          <a:p>
            <a:endParaRPr lang="sv-SE" sz="2000" dirty="0">
              <a:latin typeface="Arial"/>
              <a:cs typeface="Arial"/>
            </a:endParaRPr>
          </a:p>
          <a:p>
            <a:endParaRPr lang="sv-SE" sz="1900">
              <a:solidFill>
                <a:srgbClr val="666666"/>
              </a:solidFill>
            </a:endParaRPr>
          </a:p>
          <a:p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711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9920D75D-FBF8-6B8A-687B-BFD3C2B05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6BCDE0-5F4D-7546-9DCD-CF98CE8A5EAE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48E8F89-BACC-11C9-57B5-1DEE010D1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852BC85-168B-E779-DDA5-266A2F434B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3275" y="1974019"/>
            <a:ext cx="10585450" cy="4055306"/>
          </a:xfrm>
        </p:spPr>
        <p:txBody>
          <a:bodyPr lIns="91440" tIns="45720" rIns="91440" bIns="45720" anchor="t">
            <a:normAutofit/>
          </a:bodyPr>
          <a:lstStyle/>
          <a:p>
            <a:pPr algn="l"/>
            <a:endParaRPr lang="sv-SE" sz="1900" dirty="0"/>
          </a:p>
        </p:txBody>
      </p:sp>
    </p:spTree>
    <p:extLst>
      <p:ext uri="{BB962C8B-B14F-4D97-AF65-F5344CB8AC3E}">
        <p14:creationId xmlns:p14="http://schemas.microsoft.com/office/powerpoint/2010/main" val="2191982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C65EF1D8-08F5-1282-7904-A8099B3C27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6BCDE0-5F4D-7546-9DCD-CF98CE8A5EAE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6C52D117-E10A-FE05-CCBA-7EE3B682F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>
            <a:normAutofit/>
          </a:bodyPr>
          <a:lstStyle/>
          <a:p>
            <a:endParaRPr lang="sv-SE" sz="2700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DFE86F0-8D63-CB1D-44CA-68C3EE0EF1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lIns="91440" tIns="45720" rIns="91440" bIns="45720" anchor="t">
            <a:normAutofit/>
          </a:bodyPr>
          <a:lstStyle/>
          <a:p>
            <a:pPr algn="l"/>
            <a:endParaRPr lang="sv-SE" sz="1900" dirty="0"/>
          </a:p>
          <a:p>
            <a:pPr marL="285750" indent="-285750" algn="l">
              <a:buChar char="•"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8551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B5665648-4009-0663-7680-A473E633BE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6BCDE0-5F4D-7546-9DCD-CF98CE8A5EAE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172CEEE7-A109-304D-736D-138E05A48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>
            <a:normAutofit/>
          </a:bodyPr>
          <a:lstStyle/>
          <a:p>
            <a:endParaRPr lang="sv-SE" sz="2700" dirty="0">
              <a:latin typeface="Georgia"/>
            </a:endParaRP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DD90DC2C-C3E8-7FFA-16A9-F1FAC7DAED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lIns="91440" tIns="45720" rIns="91440" bIns="45720" anchor="t">
            <a:noAutofit/>
          </a:bodyPr>
          <a:lstStyle/>
          <a:p>
            <a:endParaRPr lang="sv-SE" sz="2000" dirty="0">
              <a:latin typeface="Arial"/>
              <a:cs typeface="Arial"/>
            </a:endParaRPr>
          </a:p>
          <a:p>
            <a:endParaRPr lang="sv-SE" sz="1900">
              <a:solidFill>
                <a:srgbClr val="666666"/>
              </a:solidFill>
            </a:endParaRPr>
          </a:p>
          <a:p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832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9920D75D-FBF8-6B8A-687B-BFD3C2B05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6BCDE0-5F4D-7546-9DCD-CF98CE8A5EAE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48E8F89-BACC-11C9-57B5-1DEE010D1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852BC85-168B-E779-DDA5-266A2F434B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3275" y="1974019"/>
            <a:ext cx="10585450" cy="4055306"/>
          </a:xfrm>
        </p:spPr>
        <p:txBody>
          <a:bodyPr lIns="91440" tIns="45720" rIns="91440" bIns="45720" anchor="t">
            <a:normAutofit/>
          </a:bodyPr>
          <a:lstStyle/>
          <a:p>
            <a:pPr algn="l"/>
            <a:endParaRPr lang="sv-SE" sz="1900" dirty="0"/>
          </a:p>
        </p:txBody>
      </p:sp>
    </p:spTree>
    <p:extLst>
      <p:ext uri="{BB962C8B-B14F-4D97-AF65-F5344CB8AC3E}">
        <p14:creationId xmlns:p14="http://schemas.microsoft.com/office/powerpoint/2010/main" val="4150993567"/>
      </p:ext>
    </p:extLst>
  </p:cSld>
  <p:clrMapOvr>
    <a:masterClrMapping/>
  </p:clrMapOvr>
</p:sld>
</file>

<file path=ppt/theme/theme1.xml><?xml version="1.0" encoding="utf-8"?>
<a:theme xmlns:a="http://schemas.openxmlformats.org/drawingml/2006/main" name="RAR PP default">
  <a:themeElements>
    <a:clrScheme name="RAR Sörmland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0D5A0"/>
      </a:accent1>
      <a:accent2>
        <a:srgbClr val="EEEEEE"/>
      </a:accent2>
      <a:accent3>
        <a:srgbClr val="FBEDED"/>
      </a:accent3>
      <a:accent4>
        <a:srgbClr val="EFF6EC"/>
      </a:accent4>
      <a:accent5>
        <a:srgbClr val="EBF6FB"/>
      </a:accent5>
      <a:accent6>
        <a:srgbClr val="C7E2BD"/>
      </a:accent6>
      <a:hlink>
        <a:srgbClr val="222222"/>
      </a:hlink>
      <a:folHlink>
        <a:srgbClr val="22222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D1BC0F8B4A5434A8AD6EE8AFFE83B8D" ma:contentTypeVersion="48" ma:contentTypeDescription="Skapa ett nytt dokument." ma:contentTypeScope="" ma:versionID="c935271b1a30946bf0ba2b4e4cbcd70c">
  <xsd:schema xmlns:xsd="http://www.w3.org/2001/XMLSchema" xmlns:xs="http://www.w3.org/2001/XMLSchema" xmlns:p="http://schemas.microsoft.com/office/2006/metadata/properties" xmlns:ns1="991db3e2-9bd6-45d0-aa14-57771f9d8ef8" xmlns:ns3="189a2663-ee5a-464a-be6c-0b3dc9026c07" targetNamespace="http://schemas.microsoft.com/office/2006/metadata/properties" ma:root="true" ma:fieldsID="aa52eed4de4bb69901b030a228ef3c2f" ns1:_="" ns3:_="">
    <xsd:import namespace="991db3e2-9bd6-45d0-aa14-57771f9d8ef8"/>
    <xsd:import namespace="189a2663-ee5a-464a-be6c-0b3dc9026c07"/>
    <xsd:element name="properties">
      <xsd:complexType>
        <xsd:sequence>
          <xsd:element name="documentManagement">
            <xsd:complexType>
              <xsd:all>
                <xsd:element ref="ns1:Datum" minOccurs="0"/>
                <xsd:element ref="ns1:DNR" minOccurs="0"/>
                <xsd:element ref="ns1:_x00c4_rende" minOccurs="0"/>
                <xsd:element ref="ns1:Ut_x002f_In" minOccurs="0"/>
                <xsd:element ref="ns1:Person_x002f_Myndighet" minOccurs="0"/>
                <xsd:element ref="ns1:Handlingstyp" minOccurs="0"/>
                <xsd:element ref="ns1:Insats" minOccurs="0"/>
                <xsd:element ref="ns1:Kommentar" minOccurs="0"/>
                <xsd:element ref="ns1:Uppr_x00e4_ttad" minOccurs="0"/>
                <xsd:element ref="ns1:Person" minOccurs="0"/>
                <xsd:element ref="ns1:MediaServiceLocation" minOccurs="0"/>
                <xsd:element ref="ns1:MediaServiceOCR" minOccurs="0"/>
                <xsd:element ref="ns1:MediaServiceGenerationTime" minOccurs="0"/>
                <xsd:element ref="ns1:MediaServiceEventHashCode" minOccurs="0"/>
                <xsd:element ref="ns3:SharedWithUsers" minOccurs="0"/>
                <xsd:element ref="ns3:SharedWithDetails" minOccurs="0"/>
                <xsd:element ref="ns1:MediaServiceAutoKeyPoints" minOccurs="0"/>
                <xsd:element ref="ns1:MediaServiceKeyPoints" minOccurs="0"/>
                <xsd:element ref="ns1:lcf76f155ced4ddcb4097134ff3c332f" minOccurs="0"/>
                <xsd:element ref="ns3:TaxCatchAll" minOccurs="0"/>
                <xsd:element ref="ns1:MediaServiceFastMetadata" minOccurs="0"/>
                <xsd:element ref="ns1:MediaServiceMetadata" minOccurs="0"/>
                <xsd:element ref="ns1:MediaServiceDateTaken" minOccurs="0"/>
                <xsd:element ref="ns1:L_x00e4_nk" minOccurs="0"/>
                <xsd:element ref="ns1:MediaServiceAutoTags" minOccurs="0"/>
                <xsd:element ref="ns1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1db3e2-9bd6-45d0-aa14-57771f9d8ef8" elementFormDefault="qualified">
    <xsd:import namespace="http://schemas.microsoft.com/office/2006/documentManagement/types"/>
    <xsd:import namespace="http://schemas.microsoft.com/office/infopath/2007/PartnerControls"/>
    <xsd:element name="Datum" ma:index="0" nillable="true" ma:displayName="Datum" ma:default="[today]" ma:description="När handlingen inkom eller upprättades." ma:format="DateOnly" ma:internalName="Datum" ma:readOnly="false">
      <xsd:simpleType>
        <xsd:restriction base="dms:DateTime"/>
      </xsd:simpleType>
    </xsd:element>
    <xsd:element name="DNR" ma:index="1" nillable="true" ma:displayName="DNR" ma:description="Diarienummer" ma:format="Dropdown" ma:internalName="DNR" ma:readOnly="false">
      <xsd:simpleType>
        <xsd:restriction base="dms:Text">
          <xsd:maxLength value="255"/>
        </xsd:restriction>
      </xsd:simpleType>
    </xsd:element>
    <xsd:element name="_x00c4_rende" ma:index="2" nillable="true" ma:displayName="Ärende" ma:description="Beskriv kortfattat innehållet." ma:format="Dropdown" ma:internalName="_x00c4_rende" ma:readOnly="false">
      <xsd:simpleType>
        <xsd:restriction base="dms:Text">
          <xsd:maxLength value="255"/>
        </xsd:restriction>
      </xsd:simpleType>
    </xsd:element>
    <xsd:element name="Ut_x002f_In" ma:index="3" nillable="true" ma:displayName="Ut / In" ma:description="Från" ma:format="Dropdown" ma:internalName="Ut_x002f_In" ma:readOnly="false">
      <xsd:simpleType>
        <xsd:union memberTypes="dms:Text">
          <xsd:simpleType>
            <xsd:restriction base="dms:Choice">
              <xsd:enumeration value="Från"/>
              <xsd:enumeration value="Till"/>
              <xsd:enumeration value="Internt"/>
              <xsd:enumeration value="-"/>
            </xsd:restriction>
          </xsd:simpleType>
        </xsd:union>
      </xsd:simpleType>
    </xsd:element>
    <xsd:element name="Person_x002f_Myndighet" ma:index="4" nillable="true" ma:displayName="Myndighet / Org." ma:description="Vilken myndighet, organisation, eller företag lämnas handlingen till/från?" ma:format="Dropdown" ma:internalName="Person_x002f_Myndighet" ma:readOnly="fals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lla medlemmar"/>
                        <xsd:enumeration value="Arbetsförmedlingen"/>
                        <xsd:enumeration value="Arbetsutskottet"/>
                        <xsd:enumeration value="Medlemsrepresentanter"/>
                        <xsd:enumeration value="Styrelsen"/>
                        <xsd:enumeration value="Försäkringskassan"/>
                        <xsd:enumeration value="Region Sörmland"/>
                        <xsd:enumeration value="Eskilstuna kommun"/>
                        <xsd:enumeration value="Flens kommun"/>
                        <xsd:enumeration value="Gnesta kommun"/>
                        <xsd:enumeration value="Katrineholms kommun"/>
                        <xsd:enumeration value="Nyköpings kommun"/>
                        <xsd:enumeration value="Oxelösunds kommun"/>
                        <xsd:enumeration value="Strängnäs kommun"/>
                        <xsd:enumeration value="Trosa kommun"/>
                        <xsd:enumeration value="Vingåker kommun"/>
                        <xsd:enumeration value="Kansliet"/>
                        <xsd:enumeration value="Svenska ESF-rådet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Handlingstyp" ma:index="5" nillable="true" ma:displayName="Handlingstyp" ma:format="Dropdown" ma:internalName="Handlingstyp" ma:readOnly="false">
      <xsd:simpleType>
        <xsd:union memberTypes="dms:Text">
          <xsd:simpleType>
            <xsd:restriction base="dms:Choice">
              <xsd:enumeration value="Beslut / Besked"/>
              <xsd:enumeration value="Avtal"/>
              <xsd:enumeration value="Styrdokument"/>
              <xsd:enumeration value="Protokoll"/>
              <xsd:enumeration value="Kallelse"/>
              <xsd:enumeration value="Hemställan"/>
              <xsd:enumeration value="Faktura"/>
              <xsd:enumeration value="Anmälningar"/>
              <xsd:enumeration value="Tjänsteutlåtande"/>
              <xsd:enumeration value="Registrering"/>
              <xsd:enumeration value="Rapport"/>
              <xsd:enumeration value="Ansökan"/>
            </xsd:restriction>
          </xsd:simpleType>
        </xsd:union>
      </xsd:simpleType>
    </xsd:element>
    <xsd:element name="Insats" ma:index="6" nillable="true" ma:displayName="Tillhör" ma:description="Del av verksamheten eller insats." ma:format="Dropdown" ma:internalName="Insats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dministration"/>
                        <xsd:enumeration value="Arbetsutskottet"/>
                        <xsd:enumeration value="Styrelsen"/>
                        <xsd:enumeration value="KASAM"/>
                        <xsd:enumeration value="SIKTA"/>
                        <xsd:enumeration value="Steget före"/>
                        <xsd:enumeration value="Steg för steg"/>
                        <xsd:enumeration value="Nuvas"/>
                        <xsd:enumeration value="React-EU Ung comeback"/>
                        <xsd:enumeration value="Trappan mot arbete"/>
                        <xsd:enumeration value="Unga på väg"/>
                        <xsd:enumeration value="Till anställning i byggbranschen"/>
                        <xsd:enumeration value="ESF Motverka våld i nära relationer"/>
                        <xsd:enumeration value="ESF Inkluderingslyftet"/>
                        <xsd:enumeration value="ESF SPIRA Sörmland"/>
                        <xsd:enumeration value="Sikta mot arbetslivet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Kommentar" ma:index="7" nillable="true" ma:displayName="Kommentar" ma:description="Övrig information" ma:format="Dropdown" ma:internalName="Kommentar" ma:readOnly="false">
      <xsd:simpleType>
        <xsd:restriction base="dms:Text">
          <xsd:maxLength value="255"/>
        </xsd:restriction>
      </xsd:simpleType>
    </xsd:element>
    <xsd:element name="Uppr_x00e4_ttad" ma:index="9" nillable="true" ma:displayName="Upprättad" ma:default="[today]" ma:format="DateTime" ma:hidden="true" ma:internalName="Uppr_x00e4_ttad" ma:readOnly="false">
      <xsd:simpleType>
        <xsd:restriction base="dms:DateTime"/>
      </xsd:simpleType>
    </xsd:element>
    <xsd:element name="Person" ma:index="10" nillable="true" ma:displayName="Person" ma:description="Fyll i om det är från en särskild person." ma:format="Dropdown" ma:hidden="true" ma:internalName="Person" ma:readOnly="false">
      <xsd:simpleType>
        <xsd:restriction base="dms:Text">
          <xsd:maxLength value="255"/>
        </xsd:restriction>
      </xsd:simpleType>
    </xsd:element>
    <xsd:element name="MediaServiceLocation" ma:index="11" nillable="true" ma:displayName="Location" ma:hidden="true" ma:internalName="MediaServiceLocation" ma:readOnly="true">
      <xsd:simpleType>
        <xsd:restriction base="dms:Text"/>
      </xsd:simpleType>
    </xsd:element>
    <xsd:element name="MediaServiceOCR" ma:index="12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hidden="true" ma:internalName="MediaServiceKeyPoint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Bildmarkeringar" ma:readOnly="false" ma:fieldId="{5cf76f15-5ced-4ddc-b409-7134ff3c332f}" ma:taxonomyMulti="true" ma:sspId="b35dd446-6102-42ca-b8ed-c1d83090cf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Metadata" ma:index="30" nillable="true" ma:displayName="MediaServiceMetadata" ma:hidden="true" ma:internalName="MediaServiceMetadata" ma:readOnly="true">
      <xsd:simpleType>
        <xsd:restriction base="dms:Note"/>
      </xsd:simpleType>
    </xsd:element>
    <xsd:element name="MediaServiceDateTaken" ma:index="31" nillable="true" ma:displayName="MediaServiceDateTaken" ma:hidden="true" ma:internalName="MediaServiceDateTaken" ma:readOnly="true">
      <xsd:simpleType>
        <xsd:restriction base="dms:Text"/>
      </xsd:simpleType>
    </xsd:element>
    <xsd:element name="L_x00e4_nk" ma:index="32" nillable="true" ma:displayName="Länk" ma:description="Länk till filen" ma:format="Hyperlink" ma:hidden="true" ma:internalName="L_x00e4_nk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AutoTags" ma:index="33" nillable="true" ma:displayName="Tags" ma:hidden="true" ma:internalName="MediaServiceAutoTags" ma:readOnly="true">
      <xsd:simpleType>
        <xsd:restriction base="dms:Text"/>
      </xsd:simpleType>
    </xsd:element>
    <xsd:element name="MediaServiceObjectDetectorVersions" ma:index="3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9a2663-ee5a-464a-be6c-0b3dc9026c0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at med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at med information" ma:hidden="true" ma:internalName="SharedWithDetails" ma:readOnly="true">
      <xsd:simpleType>
        <xsd:restriction base="dms:Note"/>
      </xsd:simpleType>
    </xsd:element>
    <xsd:element name="TaxCatchAll" ma:index="21" nillable="true" ma:displayName="Taxonomy Catch All Column" ma:hidden="true" ma:list="{76b83a9a-95fb-460d-87c0-55a8b0eb1367}" ma:internalName="TaxCatchAll" ma:readOnly="false" ma:showField="CatchAllData" ma:web="189a2663-ee5a-464a-be6c-0b3dc9026c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nehållstyp"/>
        <xsd:element ref="dc:title" minOccurs="0" maxOccurs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1db3e2-9bd6-45d0-aa14-57771f9d8ef8">
      <Terms xmlns="http://schemas.microsoft.com/office/infopath/2007/PartnerControls"/>
    </lcf76f155ced4ddcb4097134ff3c332f>
    <TaxCatchAll xmlns="189a2663-ee5a-464a-be6c-0b3dc9026c07" xsi:nil="true"/>
    <Datum xmlns="991db3e2-9bd6-45d0-aa14-57771f9d8ef8">2023-03-30T14:11:02+00:00</Datum>
    <Person xmlns="991db3e2-9bd6-45d0-aa14-57771f9d8ef8" xsi:nil="true"/>
    <Uppr_x00e4_ttad xmlns="991db3e2-9bd6-45d0-aa14-57771f9d8ef8">2023-03-30T14:11:02+00:00</Uppr_x00e4_ttad>
    <DNR xmlns="991db3e2-9bd6-45d0-aa14-57771f9d8ef8" xsi:nil="true"/>
    <Handlingstyp xmlns="991db3e2-9bd6-45d0-aa14-57771f9d8ef8" xsi:nil="true"/>
    <Insats xmlns="991db3e2-9bd6-45d0-aa14-57771f9d8ef8" xsi:nil="true"/>
    <L_x00e4_nk xmlns="991db3e2-9bd6-45d0-aa14-57771f9d8ef8">
      <Url xsi:nil="true"/>
      <Description xsi:nil="true"/>
    </L_x00e4_nk>
    <Ut_x002f_In xmlns="991db3e2-9bd6-45d0-aa14-57771f9d8ef8" xsi:nil="true"/>
    <_x00c4_rende xmlns="991db3e2-9bd6-45d0-aa14-57771f9d8ef8" xsi:nil="true"/>
    <Person_x002f_Myndighet xmlns="991db3e2-9bd6-45d0-aa14-57771f9d8ef8" xsi:nil="true"/>
    <Kommentar xmlns="991db3e2-9bd6-45d0-aa14-57771f9d8ef8" xsi:nil="true"/>
    <SharedWithUsers xmlns="189a2663-ee5a-464a-be6c-0b3dc9026c07">
      <UserInfo>
        <DisplayName>Per Swing</DisplayName>
        <AccountId>119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B0948E5-C2F0-4AB2-A7EB-C21986500D84}"/>
</file>

<file path=customXml/itemProps2.xml><?xml version="1.0" encoding="utf-8"?>
<ds:datastoreItem xmlns:ds="http://schemas.openxmlformats.org/officeDocument/2006/customXml" ds:itemID="{A94D9FE2-C5ED-424A-949D-E8671FD579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43A1CC-A2AC-470B-8EE7-F51625F2BD1F}">
  <ds:schemaRefs>
    <ds:schemaRef ds:uri="189a2663-ee5a-464a-be6c-0b3dc9026c07"/>
    <ds:schemaRef ds:uri="991db3e2-9bd6-45d0-aa14-57771f9d8ef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Bredbild</PresentationFormat>
  <Slides>10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1" baseType="lpstr">
      <vt:lpstr>RAR PP default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descartes houston</dc:creator>
  <cp:revision>39</cp:revision>
  <dcterms:created xsi:type="dcterms:W3CDTF">2016-10-12T09:00:45Z</dcterms:created>
  <dcterms:modified xsi:type="dcterms:W3CDTF">2023-09-20T06:16:19Z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0x0101001D1BC0F8B4A5434A8AD6EE8AFFE83B8D</vt:lpwstr>
  </property>
  <property fmtid="{D5CDD505-2E9C-101B-9397-08002B2CF9AE}" pid="3" name="MediaServiceImageTags">
    <vt:lpwstr/>
  </property>
</Properties>
</file>